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tu, herdeiro do </a:t>
            </a:r>
          </a:p>
          <a:p>
            <a:r>
              <a:rPr lang="pt-BR" dirty="0"/>
              <a:t>reino celeste, </a:t>
            </a:r>
          </a:p>
          <a:p>
            <a:r>
              <a:rPr lang="pt-BR" dirty="0"/>
              <a:t>Por que dormitas </a:t>
            </a:r>
          </a:p>
          <a:p>
            <a:r>
              <a:rPr lang="pt-BR" dirty="0"/>
              <a:t>tão perto do lar?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Presto levanta-te, </a:t>
            </a:r>
          </a:p>
          <a:p>
            <a:r>
              <a:rPr lang="pt-BR" dirty="0"/>
              <a:t>cinge tuas armas, </a:t>
            </a:r>
          </a:p>
          <a:p>
            <a:r>
              <a:rPr lang="pt-BR" dirty="0"/>
              <a:t>Eis que a vitória </a:t>
            </a:r>
          </a:p>
          <a:p>
            <a:r>
              <a:rPr lang="pt-BR" dirty="0"/>
              <a:t>bem podes ganhar!</a:t>
            </a:r>
          </a:p>
        </p:txBody>
      </p:sp>
    </p:spTree>
    <p:extLst>
      <p:ext uri="{BB962C8B-B14F-4D97-AF65-F5344CB8AC3E}">
        <p14:creationId xmlns:p14="http://schemas.microsoft.com/office/powerpoint/2010/main" val="220834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BEBA34-C4B9-4F4B-8A9F-781C240221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tu, herdeiro, por </a:t>
            </a:r>
          </a:p>
          <a:p>
            <a:r>
              <a:rPr lang="pt-BR" dirty="0"/>
              <a:t>que te demoras? </a:t>
            </a:r>
          </a:p>
          <a:p>
            <a:r>
              <a:rPr lang="pt-BR" dirty="0"/>
              <a:t>É que não queres </a:t>
            </a:r>
          </a:p>
          <a:p>
            <a:r>
              <a:rPr lang="pt-BR" dirty="0"/>
              <a:t>o alvo alcançar? </a:t>
            </a:r>
          </a:p>
        </p:txBody>
      </p:sp>
    </p:spTree>
    <p:extLst>
      <p:ext uri="{BB962C8B-B14F-4D97-AF65-F5344CB8AC3E}">
        <p14:creationId xmlns:p14="http://schemas.microsoft.com/office/powerpoint/2010/main" val="3516181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58EAAD-A4B7-4B35-ABF2-9479F997E7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Ergue-te agora, </a:t>
            </a:r>
          </a:p>
          <a:p>
            <a:r>
              <a:rPr lang="pt-BR" dirty="0"/>
              <a:t>pois já vem o esposo! </a:t>
            </a:r>
          </a:p>
          <a:p>
            <a:r>
              <a:rPr lang="pt-BR" dirty="0"/>
              <a:t>Olha, que o fim já </a:t>
            </a:r>
          </a:p>
          <a:p>
            <a:r>
              <a:rPr lang="pt-BR" dirty="0"/>
              <a:t>não deve tardar!</a:t>
            </a:r>
          </a:p>
        </p:txBody>
      </p:sp>
    </p:spTree>
    <p:extLst>
      <p:ext uri="{BB962C8B-B14F-4D97-AF65-F5344CB8AC3E}">
        <p14:creationId xmlns:p14="http://schemas.microsoft.com/office/powerpoint/2010/main" val="267197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detenham </a:t>
            </a:r>
          </a:p>
          <a:p>
            <a:r>
              <a:rPr lang="pt-BR" dirty="0"/>
              <a:t>prazeres terrenos, </a:t>
            </a:r>
          </a:p>
          <a:p>
            <a:r>
              <a:rPr lang="pt-BR" dirty="0"/>
              <a:t>Pois bem depressa </a:t>
            </a:r>
          </a:p>
          <a:p>
            <a:r>
              <a:rPr lang="pt-BR" dirty="0"/>
              <a:t>eles hão de passar! </a:t>
            </a:r>
          </a:p>
        </p:txBody>
      </p:sp>
    </p:spTree>
    <p:extLst>
      <p:ext uri="{BB962C8B-B14F-4D97-AF65-F5344CB8AC3E}">
        <p14:creationId xmlns:p14="http://schemas.microsoft.com/office/powerpoint/2010/main" val="2184724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Rompe as cadeias </a:t>
            </a:r>
          </a:p>
          <a:p>
            <a:r>
              <a:rPr lang="pt-BR" dirty="0"/>
              <a:t>que ao mundo te prendem,</a:t>
            </a:r>
          </a:p>
          <a:p>
            <a:r>
              <a:rPr lang="pt-BR" dirty="0"/>
              <a:t>Recorre a Cristo, </a:t>
            </a:r>
          </a:p>
          <a:p>
            <a:r>
              <a:rPr lang="pt-BR" dirty="0"/>
              <a:t>que te há de salvar!</a:t>
            </a:r>
          </a:p>
        </p:txBody>
      </p:sp>
    </p:spTree>
    <p:extLst>
      <p:ext uri="{BB962C8B-B14F-4D97-AF65-F5344CB8AC3E}">
        <p14:creationId xmlns:p14="http://schemas.microsoft.com/office/powerpoint/2010/main" val="3774304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679409-A5B5-4C68-8732-6E44AC2BBA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 </a:t>
            </a:r>
            <a:r>
              <a:rPr lang="pt-BR" dirty="0" err="1"/>
              <a:t>nEle</a:t>
            </a:r>
            <a:r>
              <a:rPr lang="pt-BR" dirty="0"/>
              <a:t>, </a:t>
            </a:r>
          </a:p>
          <a:p>
            <a:r>
              <a:rPr lang="pt-BR" dirty="0"/>
              <a:t>esperando Sua glória; </a:t>
            </a:r>
          </a:p>
          <a:p>
            <a:r>
              <a:rPr lang="pt-BR" dirty="0"/>
              <a:t>Ergue a cabeça, </a:t>
            </a:r>
          </a:p>
          <a:p>
            <a:r>
              <a:rPr lang="pt-BR" dirty="0"/>
              <a:t>sê digno cristão! </a:t>
            </a:r>
          </a:p>
        </p:txBody>
      </p:sp>
    </p:spTree>
    <p:extLst>
      <p:ext uri="{BB962C8B-B14F-4D97-AF65-F5344CB8AC3E}">
        <p14:creationId xmlns:p14="http://schemas.microsoft.com/office/powerpoint/2010/main" val="466047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HERDEIRO DO REINO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A5ED29-EA63-462F-B941-CCCA697151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no horizonte </a:t>
            </a:r>
          </a:p>
          <a:p>
            <a:r>
              <a:rPr lang="pt-BR" dirty="0"/>
              <a:t>refulge a alvorada; </a:t>
            </a:r>
          </a:p>
          <a:p>
            <a:r>
              <a:rPr lang="pt-BR" dirty="0"/>
              <a:t>Filho do Reino, </a:t>
            </a:r>
          </a:p>
          <a:p>
            <a:r>
              <a:rPr lang="pt-BR" dirty="0"/>
              <a:t>prorrompe em </a:t>
            </a:r>
            <a:r>
              <a:rPr lang="pt-BR"/>
              <a:t>canção!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838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167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HERDEIRO DO REINO</vt:lpstr>
      <vt:lpstr>HERDEIRO DO REINO</vt:lpstr>
      <vt:lpstr>HERDEIRO DO REINO</vt:lpstr>
      <vt:lpstr>HERDEIRO DO REINO</vt:lpstr>
      <vt:lpstr>HERDEIRO DO REINO</vt:lpstr>
      <vt:lpstr>HERDEIRO DO REINO</vt:lpstr>
      <vt:lpstr>HERDEIRO DO REINO</vt:lpstr>
      <vt:lpstr>HERDEIRO DO REINO</vt:lpstr>
      <vt:lpstr>HERDEIRO DO REINO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2019-06-12T22:23:05Z</dcterms:modified>
</cp:coreProperties>
</file>

<file path=docProps/thumbnail.jpeg>
</file>